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74" r:id="rId5"/>
    <p:sldMasterId id="2147483681" r:id="rId6"/>
    <p:sldMasterId id="2147484068" r:id="rId7"/>
    <p:sldMasterId id="2147483675" r:id="rId8"/>
    <p:sldMasterId id="2147483871" r:id="rId9"/>
    <p:sldMasterId id="2147483857" r:id="rId10"/>
  </p:sldMasterIdLst>
  <p:notesMasterIdLst>
    <p:notesMasterId r:id="rId24"/>
  </p:notesMasterIdLst>
  <p:handoutMasterIdLst>
    <p:handoutMasterId r:id="rId25"/>
  </p:handoutMasterIdLst>
  <p:sldIdLst>
    <p:sldId id="263" r:id="rId11"/>
    <p:sldId id="257" r:id="rId12"/>
    <p:sldId id="267" r:id="rId13"/>
    <p:sldId id="272" r:id="rId14"/>
    <p:sldId id="286" r:id="rId15"/>
    <p:sldId id="287" r:id="rId16"/>
    <p:sldId id="290" r:id="rId17"/>
    <p:sldId id="274" r:id="rId18"/>
    <p:sldId id="288" r:id="rId19"/>
    <p:sldId id="289" r:id="rId20"/>
    <p:sldId id="291" r:id="rId21"/>
    <p:sldId id="292" r:id="rId22"/>
    <p:sldId id="285" r:id="rId23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A17"/>
    <a:srgbClr val="343434"/>
    <a:srgbClr val="444444"/>
    <a:srgbClr val="3E3E3D"/>
    <a:srgbClr val="E86A16"/>
    <a:srgbClr val="E05413"/>
    <a:srgbClr val="EE7F00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198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1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813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5732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373682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928549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239334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3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827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met programmeren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5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voorwaarden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Elke kaart heeft twee variabelen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kaartkleur: rood, zwart of onbekend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 smtClean="0"/>
              <a:t>Kaartfiguur: aas, boer, vrouw, heer, joker of nummer (2 t/m 10)</a:t>
            </a:r>
            <a:endParaRPr 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Kaartspelletje</a:t>
            </a:r>
          </a:p>
        </p:txBody>
      </p:sp>
    </p:spTree>
    <p:extLst>
      <p:ext uri="{BB962C8B-B14F-4D97-AF65-F5344CB8AC3E}">
        <p14:creationId xmlns:p14="http://schemas.microsoft.com/office/powerpoint/2010/main" val="367428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Voorwaarden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99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Voorwaarden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9592" y="1707654"/>
            <a:ext cx="7036255" cy="27719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solidFill>
                  <a:schemeClr val="tx2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https://studio.code.org/s/course2/stage/13/puzzle/1</a:t>
            </a:r>
            <a:endParaRPr lang="nl-NL" altLang="nl-NL" dirty="0" smtClean="0">
              <a:solidFill>
                <a:schemeClr val="tx2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68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Voorwaarden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Als [voorwaarde], dan [gevolg1], anders [gevolg2]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nl-NL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 (begrepen == ‘ja’):</a:t>
            </a:r>
          </a:p>
          <a:p>
            <a:pPr marL="457200" lvl="1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ga-naar-volgende-les</a:t>
            </a:r>
          </a:p>
          <a:p>
            <a:pPr marL="457200" lvl="1" indent="0">
              <a:buNone/>
            </a:pPr>
            <a:r>
              <a:rPr lang="nl-NL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pPr marL="457200" lvl="1" indent="0">
              <a:buNone/>
            </a:pPr>
            <a:r>
              <a:rPr lang="nl-NL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nl-NL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stel-vraag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5290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AutoNum type="arabicPeriod"/>
            </a:pPr>
            <a:r>
              <a:rPr lang="nl-NL" dirty="0" smtClean="0"/>
              <a:t>Waarom is het handig om met herhaling </a:t>
            </a:r>
            <a:r>
              <a:rPr lang="nl-NL" smtClean="0"/>
              <a:t>te programmeren?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dirty="0" smtClean="0"/>
              <a:t>Hoe kan je programma reageren?</a:t>
            </a:r>
            <a:endParaRPr lang="nl-NL" dirty="0"/>
          </a:p>
          <a:p>
            <a:r>
              <a:rPr lang="nl-NL" dirty="0" smtClean="0"/>
              <a:t>Hoe kan je programmeren met voorwaarden?</a:t>
            </a:r>
            <a:endParaRPr lang="nl-NL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763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Als het stoplicht rood is, moet je wachten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Als het stoplicht groen is, mag je gaan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kan een programma reageren?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868144" y="2427734"/>
            <a:ext cx="2052081" cy="1742702"/>
            <a:chOff x="6285023" y="2571750"/>
            <a:chExt cx="1764049" cy="14980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34"/>
            <a:stretch/>
          </p:blipFill>
          <p:spPr>
            <a:xfrm>
              <a:off x="6285023" y="2571750"/>
              <a:ext cx="591233" cy="14980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1"/>
            <a:stretch/>
          </p:blipFill>
          <p:spPr>
            <a:xfrm>
              <a:off x="6876256" y="2571750"/>
              <a:ext cx="1172816" cy="14980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02475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Als het stoplicht groen is</a:t>
            </a:r>
          </a:p>
          <a:p>
            <a:pPr marL="0" indent="0">
              <a:buNone/>
            </a:pPr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dan mag je gaan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Anders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	moet je blijven staan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kan een programma reageren?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868144" y="2427734"/>
            <a:ext cx="2052081" cy="1742702"/>
            <a:chOff x="6285023" y="2571750"/>
            <a:chExt cx="1764049" cy="14980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5334"/>
            <a:stretch/>
          </p:blipFill>
          <p:spPr>
            <a:xfrm>
              <a:off x="6285023" y="2571750"/>
              <a:ext cx="591233" cy="14980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071"/>
            <a:stretch/>
          </p:blipFill>
          <p:spPr>
            <a:xfrm>
              <a:off x="6876256" y="2571750"/>
              <a:ext cx="1172816" cy="149809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39284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3523875" y="2219989"/>
            <a:ext cx="2302625" cy="17290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Wie kan een voorbeeld bedenken?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920328"/>
            <a:ext cx="1814616" cy="13609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715766"/>
            <a:ext cx="2360116" cy="17700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841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1043608" y="2355726"/>
            <a:ext cx="2520280" cy="165618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Als … gebeurt,</a:t>
            </a:r>
          </a:p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	dan …</a:t>
            </a:r>
          </a:p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Anders</a:t>
            </a:r>
          </a:p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		dan …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Wie kan een voorbeeld bedenken?</a:t>
            </a:r>
          </a:p>
        </p:txBody>
      </p:sp>
    </p:spTree>
    <p:extLst>
      <p:ext uri="{BB962C8B-B14F-4D97-AF65-F5344CB8AC3E}">
        <p14:creationId xmlns:p14="http://schemas.microsoft.com/office/powerpoint/2010/main" val="73918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Voorwaarden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demonstratie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Voorwaarden</a:t>
            </a:r>
            <a:endParaRPr lang="nl-NL" dirty="0">
              <a:latin typeface="Arial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003" b="50393"/>
          <a:stretch/>
        </p:blipFill>
        <p:spPr bwMode="auto">
          <a:xfrm>
            <a:off x="1100244" y="3095835"/>
            <a:ext cx="864096" cy="102065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Kaartspelletje</a:t>
            </a:r>
          </a:p>
        </p:txBody>
      </p:sp>
      <p:pic>
        <p:nvPicPr>
          <p:cNvPr id="7" name="Content Placeholder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76" t="-617" r="4251" b="50900"/>
          <a:stretch/>
        </p:blipFill>
        <p:spPr bwMode="auto">
          <a:xfrm>
            <a:off x="4639048" y="1836262"/>
            <a:ext cx="803304" cy="951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Content Placeholder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38" t="51438" r="1913" b="743"/>
          <a:stretch/>
        </p:blipFill>
        <p:spPr bwMode="auto">
          <a:xfrm>
            <a:off x="1014241" y="1863694"/>
            <a:ext cx="874715" cy="896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Content Placeholder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33" t="51709" r="59760" b="-1426"/>
          <a:stretch/>
        </p:blipFill>
        <p:spPr bwMode="auto">
          <a:xfrm>
            <a:off x="4559916" y="3092525"/>
            <a:ext cx="961568" cy="1138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79712" y="2019631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Klaver</a:t>
            </a:r>
          </a:p>
          <a:p>
            <a:pPr algn="ctr"/>
            <a:r>
              <a:rPr lang="nl-NL" dirty="0" smtClean="0"/>
              <a:t>(zwart)</a:t>
            </a:r>
            <a:endParaRPr lang="nl-NL" dirty="0"/>
          </a:p>
        </p:txBody>
      </p:sp>
      <p:sp>
        <p:nvSpPr>
          <p:cNvPr id="11" name="TextBox 10"/>
          <p:cNvSpPr txBox="1"/>
          <p:nvPr/>
        </p:nvSpPr>
        <p:spPr>
          <a:xfrm>
            <a:off x="1979712" y="3372936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Schoppen</a:t>
            </a:r>
          </a:p>
          <a:p>
            <a:pPr algn="ctr"/>
            <a:r>
              <a:rPr lang="nl-NL" dirty="0" smtClean="0"/>
              <a:t>(zwart)</a:t>
            </a:r>
            <a:endParaRPr lang="nl-NL" dirty="0"/>
          </a:p>
        </p:txBody>
      </p:sp>
      <p:sp>
        <p:nvSpPr>
          <p:cNvPr id="12" name="TextBox 11"/>
          <p:cNvSpPr txBox="1"/>
          <p:nvPr/>
        </p:nvSpPr>
        <p:spPr>
          <a:xfrm>
            <a:off x="5317544" y="2019631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Harten</a:t>
            </a:r>
          </a:p>
          <a:p>
            <a:pPr algn="ctr"/>
            <a:r>
              <a:rPr lang="nl-NL" dirty="0" smtClean="0"/>
              <a:t>(rood)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48288" y="3369626"/>
            <a:ext cx="12241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Ruiten</a:t>
            </a:r>
          </a:p>
          <a:p>
            <a:pPr algn="ctr"/>
            <a:r>
              <a:rPr lang="nl-NL" dirty="0" smtClean="0"/>
              <a:t>(rood)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78195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LongProperties xmlns="http://schemas.microsoft.com/office/2006/metadata/longProperties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purl.org/dc/elements/1.1/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4890</TotalTime>
  <Words>163</Words>
  <Application>Microsoft Office PowerPoint</Application>
  <PresentationFormat>On-screen Show (16:9)</PresentationFormat>
  <Paragraphs>58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ＭＳ Ｐゴシック</vt:lpstr>
      <vt:lpstr>Arial</vt:lpstr>
      <vt:lpstr>Calibri</vt:lpstr>
      <vt:lpstr>Chaparral Pro Light</vt:lpstr>
      <vt:lpstr>Courier New</vt:lpstr>
      <vt:lpstr>6_Aangepast ontwerp</vt:lpstr>
      <vt:lpstr>2_Aangepast ontwerp</vt:lpstr>
      <vt:lpstr>5_Aangepast ontwerp</vt:lpstr>
      <vt:lpstr>1_Aangepast ontwerp</vt:lpstr>
      <vt:lpstr>4_Aangepast ontwerp</vt:lpstr>
      <vt:lpstr>3_Aangepast ontwerp</vt:lpstr>
      <vt:lpstr>Kennismaking met programmeren</vt:lpstr>
      <vt:lpstr>Quiz</vt:lpstr>
      <vt:lpstr>Wat gaan we vandaag leren?</vt:lpstr>
      <vt:lpstr>Voorwaarden</vt:lpstr>
      <vt:lpstr>Voorwaarden</vt:lpstr>
      <vt:lpstr>Voorwaarden</vt:lpstr>
      <vt:lpstr>Voorwaarden</vt:lpstr>
      <vt:lpstr>Voorwaarden</vt:lpstr>
      <vt:lpstr>Voorwaarden</vt:lpstr>
      <vt:lpstr>Voorwaarden</vt:lpstr>
      <vt:lpstr>Voorwaarden</vt:lpstr>
      <vt:lpstr>Voorwaarden</vt:lpstr>
      <vt:lpstr>Voorwaarden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365</cp:revision>
  <cp:lastPrinted>2014-06-01T10:22:31Z</cp:lastPrinted>
  <dcterms:created xsi:type="dcterms:W3CDTF">2008-01-28T12:56:33Z</dcterms:created>
  <dcterms:modified xsi:type="dcterms:W3CDTF">2016-12-16T09:35:26Z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